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70" r:id="rId8"/>
    <p:sldId id="271" r:id="rId9"/>
    <p:sldId id="260" r:id="rId10"/>
    <p:sldId id="261" r:id="rId11"/>
    <p:sldId id="262" r:id="rId12"/>
    <p:sldId id="264" r:id="rId13"/>
    <p:sldId id="263" r:id="rId14"/>
    <p:sldId id="266" r:id="rId15"/>
    <p:sldId id="265" r:id="rId16"/>
    <p:sldId id="268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5"/>
    <a:srgbClr val="DED6C1"/>
    <a:srgbClr val="004F8D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ED6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5B-48B7-8C0F-F65CAE159C15}"/>
              </c:ext>
            </c:extLst>
          </c:dPt>
          <c:dPt>
            <c:idx val="1"/>
            <c:bubble3D val="0"/>
            <c:spPr>
              <a:solidFill>
                <a:srgbClr val="BEAF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5B-48B7-8C0F-F65CAE159C15}"/>
              </c:ext>
            </c:extLst>
          </c:dPt>
          <c:dPt>
            <c:idx val="2"/>
            <c:bubble3D val="0"/>
            <c:spPr>
              <a:solidFill>
                <a:srgbClr val="007C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5B-48B7-8C0F-F65CAE159C15}"/>
              </c:ext>
            </c:extLst>
          </c:dPt>
          <c:dPt>
            <c:idx val="3"/>
            <c:bubble3D val="0"/>
            <c:spPr>
              <a:solidFill>
                <a:srgbClr val="004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5B-48B7-8C0F-F65CAE159C1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5B-48B7-8C0F-F65CAE159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97522827587793E-2"/>
          <c:y val="6.5167413874419891E-2"/>
          <c:w val="0.91805249113340248"/>
          <c:h val="0.795874879432736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6-49C4-9FD2-9FC6BB9FB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46-49C4-9FD2-9FC6BB9FB3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46-49C4-9FD2-9FC6BB9FB3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46-49C4-9FD2-9FC6BB9FB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09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8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9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99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7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57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24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7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58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33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4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D970-95F2-4D32-9DB7-E8E4651BAF5F}" type="datetimeFigureOut">
              <a:rPr lang="zh-TW" altLang="en-US" smtClean="0"/>
              <a:t>2021/7/27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CCC9-13BB-4F99-8B6D-0D511E5744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179" y="2365261"/>
            <a:ext cx="8400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ACADEMIA SINICA</a:t>
            </a:r>
          </a:p>
          <a:p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PPT TEMPLATE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3179" y="4148535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Content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01 / 01 / 2021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08" y="116437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6" y="28159"/>
            <a:ext cx="2499628" cy="6389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979" y="760628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Schedule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Slide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51814" y="980923"/>
            <a:ext cx="882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39979" y="5496488"/>
            <a:ext cx="980334" cy="2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46557" y="4775757"/>
            <a:ext cx="980334" cy="2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46557" y="4085412"/>
            <a:ext cx="980334" cy="2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46557" y="3389976"/>
            <a:ext cx="980334" cy="2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46557" y="2694541"/>
            <a:ext cx="980334" cy="28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4065" y="1896245"/>
            <a:ext cx="420801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JAN</a:t>
            </a:r>
          </a:p>
        </p:txBody>
      </p:sp>
      <p:sp>
        <p:nvSpPr>
          <p:cNvPr id="54" name="矩形 53"/>
          <p:cNvSpPr/>
          <p:nvPr/>
        </p:nvSpPr>
        <p:spPr>
          <a:xfrm>
            <a:off x="6584609" y="2285484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5371004" y="2305254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7816059" y="2305254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6584608" y="2307311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4157400" y="2305254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2934564" y="2307311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1713055" y="2305254"/>
            <a:ext cx="624650" cy="3430354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2452315" y="1896245"/>
            <a:ext cx="395269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FEB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007954" y="1893774"/>
            <a:ext cx="477868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655415" y="1904750"/>
            <a:ext cx="429812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APR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254819" y="1904750"/>
            <a:ext cx="470359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MAY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46323" y="1906489"/>
            <a:ext cx="426808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JUN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469924" y="1904750"/>
            <a:ext cx="386258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JUL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52978" y="1904750"/>
            <a:ext cx="459847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AUG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697044" y="1906545"/>
            <a:ext cx="399775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SEP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06961" y="1915388"/>
            <a:ext cx="443326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OCT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84949" y="1915388"/>
            <a:ext cx="476366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NOV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494866" y="1922317"/>
            <a:ext cx="432815" cy="245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DEC</a:t>
            </a:r>
            <a:endParaRPr lang="zh-TW" altLang="en-US" sz="11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11725" y="2305254"/>
            <a:ext cx="7329724" cy="3430354"/>
            <a:chOff x="1790700" y="2443969"/>
            <a:chExt cx="7823739" cy="3661556"/>
          </a:xfrm>
        </p:grpSpPr>
        <p:grpSp>
          <p:nvGrpSpPr>
            <p:cNvPr id="17" name="群組 16"/>
            <p:cNvGrpSpPr/>
            <p:nvPr/>
          </p:nvGrpSpPr>
          <p:grpSpPr>
            <a:xfrm>
              <a:off x="1790700" y="2443969"/>
              <a:ext cx="666750" cy="3661556"/>
              <a:chOff x="1790700" y="2443969"/>
              <a:chExt cx="666750" cy="3661556"/>
            </a:xfrm>
          </p:grpSpPr>
          <p:cxnSp>
            <p:nvCxnSpPr>
              <p:cNvPr id="16" name="直線接點 15"/>
              <p:cNvCxnSpPr/>
              <p:nvPr/>
            </p:nvCxnSpPr>
            <p:spPr>
              <a:xfrm flipV="1">
                <a:off x="179070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flipV="1">
                <a:off x="245745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/>
            <p:cNvGrpSpPr/>
            <p:nvPr/>
          </p:nvGrpSpPr>
          <p:grpSpPr>
            <a:xfrm>
              <a:off x="3106568" y="2443969"/>
              <a:ext cx="666750" cy="3661556"/>
              <a:chOff x="1790700" y="2443969"/>
              <a:chExt cx="666750" cy="3661556"/>
            </a:xfrm>
          </p:grpSpPr>
          <p:cxnSp>
            <p:nvCxnSpPr>
              <p:cNvPr id="39" name="直線接點 38"/>
              <p:cNvCxnSpPr/>
              <p:nvPr/>
            </p:nvCxnSpPr>
            <p:spPr>
              <a:xfrm flipV="1">
                <a:off x="179070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245745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群組 40"/>
            <p:cNvGrpSpPr/>
            <p:nvPr/>
          </p:nvGrpSpPr>
          <p:grpSpPr>
            <a:xfrm>
              <a:off x="4401968" y="2443969"/>
              <a:ext cx="666750" cy="3661556"/>
              <a:chOff x="1790700" y="2443969"/>
              <a:chExt cx="666750" cy="3661556"/>
            </a:xfrm>
          </p:grpSpPr>
          <p:cxnSp>
            <p:nvCxnSpPr>
              <p:cNvPr id="42" name="直線接點 41"/>
              <p:cNvCxnSpPr/>
              <p:nvPr/>
            </p:nvCxnSpPr>
            <p:spPr>
              <a:xfrm flipV="1">
                <a:off x="179070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flipV="1">
                <a:off x="245745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群組 43"/>
            <p:cNvGrpSpPr/>
            <p:nvPr/>
          </p:nvGrpSpPr>
          <p:grpSpPr>
            <a:xfrm>
              <a:off x="5696610" y="2443969"/>
              <a:ext cx="666750" cy="3661556"/>
              <a:chOff x="1790700" y="2443969"/>
              <a:chExt cx="666750" cy="3661556"/>
            </a:xfrm>
          </p:grpSpPr>
          <p:cxnSp>
            <p:nvCxnSpPr>
              <p:cNvPr id="45" name="直線接點 44"/>
              <p:cNvCxnSpPr/>
              <p:nvPr/>
            </p:nvCxnSpPr>
            <p:spPr>
              <a:xfrm flipV="1">
                <a:off x="179070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flipV="1">
                <a:off x="245745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群組 46"/>
            <p:cNvGrpSpPr/>
            <p:nvPr/>
          </p:nvGrpSpPr>
          <p:grpSpPr>
            <a:xfrm>
              <a:off x="6992010" y="2443969"/>
              <a:ext cx="666750" cy="3661556"/>
              <a:chOff x="1790700" y="2443969"/>
              <a:chExt cx="666750" cy="3661556"/>
            </a:xfrm>
          </p:grpSpPr>
          <p:cxnSp>
            <p:nvCxnSpPr>
              <p:cNvPr id="48" name="直線接點 47"/>
              <p:cNvCxnSpPr/>
              <p:nvPr/>
            </p:nvCxnSpPr>
            <p:spPr>
              <a:xfrm flipV="1">
                <a:off x="179070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 flipV="1">
                <a:off x="2457450" y="2443969"/>
                <a:ext cx="0" cy="366155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線接點 50"/>
            <p:cNvCxnSpPr/>
            <p:nvPr/>
          </p:nvCxnSpPr>
          <p:spPr>
            <a:xfrm flipV="1">
              <a:off x="8299989" y="2443969"/>
              <a:ext cx="0" cy="366155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8966739" y="2443969"/>
              <a:ext cx="0" cy="366155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9614439" y="2443969"/>
              <a:ext cx="0" cy="366155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矩形 72"/>
          <p:cNvSpPr/>
          <p:nvPr/>
        </p:nvSpPr>
        <p:spPr>
          <a:xfrm>
            <a:off x="1712437" y="2753938"/>
            <a:ext cx="2451734" cy="16954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2950567" y="3455523"/>
            <a:ext cx="2420436" cy="16954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4156073" y="4144809"/>
            <a:ext cx="2426067" cy="16954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4782049" y="4834094"/>
            <a:ext cx="3034010" cy="16954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5989300" y="5566060"/>
            <a:ext cx="3052150" cy="16954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8" name="圖片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3859393"/>
            <a:ext cx="10057446" cy="331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9834708" y="2997098"/>
            <a:ext cx="445477" cy="445477"/>
          </a:xfrm>
          <a:prstGeom prst="ellipse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074960" y="3007999"/>
            <a:ext cx="445477" cy="445477"/>
          </a:xfrm>
          <a:prstGeom prst="ellipse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0" y="3224144"/>
            <a:ext cx="10046024" cy="0"/>
          </a:xfrm>
          <a:prstGeom prst="line">
            <a:avLst/>
          </a:prstGeom>
          <a:ln w="28575">
            <a:solidFill>
              <a:srgbClr val="004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1308688" y="3161798"/>
            <a:ext cx="124691" cy="12469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777382" y="3161798"/>
            <a:ext cx="124691" cy="12469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012855" y="3168394"/>
            <a:ext cx="124691" cy="12469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467054" y="3168394"/>
            <a:ext cx="124691" cy="12469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203401" y="3135463"/>
            <a:ext cx="190551" cy="19055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9955963" y="3127696"/>
            <a:ext cx="190551" cy="19055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8286992" y="3859394"/>
            <a:ext cx="2259577" cy="33197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553942" y="3859393"/>
            <a:ext cx="2322766" cy="33197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79906" y="58226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History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055661" y="835133"/>
            <a:ext cx="38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688991" y="4573832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93437" y="4573832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680784" y="4891879"/>
            <a:ext cx="115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393437" y="4881295"/>
            <a:ext cx="118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215972" y="3882003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680784" y="3882002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097512" y="3871493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484539" y="3870350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913172" y="3881082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8393248" y="3885606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775203" y="3883714"/>
            <a:ext cx="66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5599235" y="3168391"/>
            <a:ext cx="124691" cy="124691"/>
          </a:xfrm>
          <a:prstGeom prst="ellipse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1208598" y="1938834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215972" y="2234739"/>
            <a:ext cx="254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77164" y="1936113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484539" y="2232018"/>
            <a:ext cx="25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1210665" y="4570053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210665" y="4877516"/>
            <a:ext cx="118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077831" y="4559469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069624" y="4877516"/>
            <a:ext cx="115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466671" y="4567949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458464" y="4885996"/>
            <a:ext cx="115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904946" y="4577130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896739" y="4895177"/>
            <a:ext cx="115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9783410" y="4609651"/>
            <a:ext cx="89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9775203" y="4927698"/>
            <a:ext cx="115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4F8D"/>
                </a:solidFill>
              </a:rPr>
              <a:t>Lorem Ipsum is simply dummy text of the printing and typesetting industry. </a:t>
            </a:r>
            <a:endParaRPr lang="zh-TW" altLang="en-US" sz="1200" dirty="0">
              <a:solidFill>
                <a:srgbClr val="004F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9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25" y="887091"/>
            <a:ext cx="10325073" cy="56960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52" y="3174498"/>
            <a:ext cx="562738" cy="78563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9178" y="1330596"/>
            <a:ext cx="38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9178" y="58226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Vision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87" y="4374680"/>
            <a:ext cx="391273" cy="54625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19514" y="4541668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178" y="5018021"/>
            <a:ext cx="3162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rgbClr val="004F8D"/>
              </a:solidFill>
              <a:cs typeface="Arial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4" y="2738589"/>
            <a:ext cx="562738" cy="78563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4" y="2527284"/>
            <a:ext cx="562738" cy="7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4501466" y="835133"/>
            <a:ext cx="38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417547" y="5053960"/>
            <a:ext cx="13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17210" y="5492336"/>
            <a:ext cx="497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rgbClr val="004F8D"/>
              </a:solidFill>
              <a:cs typeface="Arial" pitchFamily="34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79906" y="58226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 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B58ECB82-FC5F-4BC7-BD81-C284E0E82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436036"/>
              </p:ext>
            </p:extLst>
          </p:nvPr>
        </p:nvGraphicFramePr>
        <p:xfrm>
          <a:off x="6073591" y="1894856"/>
          <a:ext cx="2795918" cy="25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1" name="Group 30">
            <a:extLst>
              <a:ext uri="{FF2B5EF4-FFF2-40B4-BE49-F238E27FC236}">
                <a16:creationId xmlns:a16="http://schemas.microsoft.com/office/drawing/2014/main" id="{3303E3A0-178E-420F-BB3E-1D3510A3AACA}"/>
              </a:ext>
            </a:extLst>
          </p:cNvPr>
          <p:cNvGrpSpPr/>
          <p:nvPr/>
        </p:nvGrpSpPr>
        <p:grpSpPr>
          <a:xfrm>
            <a:off x="9221374" y="2707311"/>
            <a:ext cx="2424670" cy="1533300"/>
            <a:chOff x="7848856" y="4111472"/>
            <a:chExt cx="1006205" cy="802078"/>
          </a:xfrm>
        </p:grpSpPr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562BDC27-83D2-4C4B-AD0C-C798A6D26026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rgbClr val="004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881A1C77-7ADF-44E7-819A-ED7F97232230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rgbClr val="007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8E01A844-FF4D-4A85-8669-357D3775005F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rgbClr val="BEA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AECDD946-8C0C-495F-AC59-2727C202E876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rgbClr val="DE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007F9691-43B6-4D4D-9A78-392374D59888}"/>
                </a:ext>
              </a:extLst>
            </p:cNvPr>
            <p:cNvSpPr txBox="1"/>
            <p:nvPr/>
          </p:nvSpPr>
          <p:spPr>
            <a:xfrm>
              <a:off x="8027477" y="4111472"/>
              <a:ext cx="827584" cy="1449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004F8D"/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rgbClr val="004F8D"/>
                </a:solidFill>
                <a:cs typeface="Calibri" pitchFamily="34" charset="0"/>
              </a:endParaRPr>
            </a:p>
          </p:txBody>
        </p:sp>
        <p:sp>
          <p:nvSpPr>
            <p:cNvPr id="57" name="TextBox 9">
              <a:extLst>
                <a:ext uri="{FF2B5EF4-FFF2-40B4-BE49-F238E27FC236}">
                  <a16:creationId xmlns:a16="http://schemas.microsoft.com/office/drawing/2014/main" id="{D929EF48-5610-4DE4-820E-745644EB4E4D}"/>
                </a:ext>
              </a:extLst>
            </p:cNvPr>
            <p:cNvSpPr txBox="1"/>
            <p:nvPr/>
          </p:nvSpPr>
          <p:spPr>
            <a:xfrm>
              <a:off x="8027477" y="4326017"/>
              <a:ext cx="827584" cy="1449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004F8D"/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rgbClr val="004F8D"/>
                </a:solidFill>
                <a:cs typeface="Calibri" pitchFamily="34" charset="0"/>
              </a:endParaRPr>
            </a:p>
          </p:txBody>
        </p:sp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00806615-0C06-4D64-A558-37C34C825B90}"/>
                </a:ext>
              </a:extLst>
            </p:cNvPr>
            <p:cNvSpPr txBox="1"/>
            <p:nvPr/>
          </p:nvSpPr>
          <p:spPr>
            <a:xfrm>
              <a:off x="8027477" y="4540563"/>
              <a:ext cx="827584" cy="1449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004F8D"/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rgbClr val="004F8D"/>
                </a:solidFill>
                <a:cs typeface="Calibri" pitchFamily="34" charset="0"/>
              </a:endParaRPr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E5620BB8-DB7A-4C91-8DC6-678902DC3E86}"/>
                </a:ext>
              </a:extLst>
            </p:cNvPr>
            <p:cNvSpPr txBox="1"/>
            <p:nvPr/>
          </p:nvSpPr>
          <p:spPr>
            <a:xfrm>
              <a:off x="8027477" y="4755110"/>
              <a:ext cx="827584" cy="1449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004F8D"/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rgbClr val="004F8D"/>
                </a:solidFill>
                <a:cs typeface="Calibri" pitchFamily="34" charset="0"/>
              </a:endParaRPr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6914795" y="2960607"/>
            <a:ext cx="12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128405" y="1905677"/>
            <a:ext cx="4016756" cy="3992411"/>
            <a:chOff x="1125411" y="1716258"/>
            <a:chExt cx="3995229" cy="4165210"/>
          </a:xfrm>
        </p:grpSpPr>
        <p:cxnSp>
          <p:nvCxnSpPr>
            <p:cNvPr id="8" name="直線接點 7"/>
            <p:cNvCxnSpPr/>
            <p:nvPr/>
          </p:nvCxnSpPr>
          <p:spPr>
            <a:xfrm>
              <a:off x="1125415" y="1716258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1125414" y="2135944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1125414" y="2555630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125413" y="2975316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1125413" y="3398519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1125413" y="3811171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125412" y="4230857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1125412" y="4636476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125412" y="5049129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1125411" y="5468816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1125411" y="5881468"/>
              <a:ext cx="3995225" cy="0"/>
            </a:xfrm>
            <a:prstGeom prst="line">
              <a:avLst/>
            </a:prstGeom>
            <a:ln w="12700">
              <a:solidFill>
                <a:srgbClr val="BEAF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字方塊 20"/>
          <p:cNvSpPr txBox="1"/>
          <p:nvPr/>
        </p:nvSpPr>
        <p:spPr>
          <a:xfrm>
            <a:off x="569743" y="1766289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9961" y="2181644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79960" y="2576668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9960" y="2980400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79960" y="3390031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79959" y="3771306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79958" y="4184468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79958" y="4583372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79957" y="4980010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79957" y="5368993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87029" y="5764412"/>
            <a:ext cx="650600" cy="23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034118" y="6058110"/>
            <a:ext cx="504454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663502" y="6055070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285816" y="6060848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908130" y="6058108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537516" y="6060848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166902" y="6060848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805714" y="6060848"/>
            <a:ext cx="476168" cy="2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endParaRPr lang="zh-TW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28405" y="5100280"/>
            <a:ext cx="289946" cy="797808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1756613" y="4704746"/>
            <a:ext cx="289946" cy="1196713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2378927" y="4315955"/>
            <a:ext cx="289946" cy="1585503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3003789" y="3907369"/>
            <a:ext cx="289946" cy="1992405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3626960" y="3508034"/>
            <a:ext cx="289946" cy="2386826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4260013" y="2710227"/>
            <a:ext cx="289946" cy="319236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4893067" y="1908906"/>
            <a:ext cx="289946" cy="3987568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graphicFrame>
        <p:nvGraphicFramePr>
          <p:cNvPr id="69" name="Chart 61">
            <a:extLst>
              <a:ext uri="{FF2B5EF4-FFF2-40B4-BE49-F238E27FC236}">
                <a16:creationId xmlns:a16="http://schemas.microsoft.com/office/drawing/2014/main" id="{25881D28-3B42-4BF9-B898-944514868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222451"/>
              </p:ext>
            </p:extLst>
          </p:nvPr>
        </p:nvGraphicFramePr>
        <p:xfrm>
          <a:off x="8131126" y="929492"/>
          <a:ext cx="3576862" cy="137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205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389ABB41-7B6D-4288-A8EA-31C5641CF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661201"/>
              </p:ext>
            </p:extLst>
          </p:nvPr>
        </p:nvGraphicFramePr>
        <p:xfrm>
          <a:off x="579906" y="1519132"/>
          <a:ext cx="9969954" cy="239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B5F1AF7D-CDB7-4645-A4FC-1DA5CF4DE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506340"/>
              </p:ext>
            </p:extLst>
          </p:nvPr>
        </p:nvGraphicFramePr>
        <p:xfrm>
          <a:off x="677511" y="4368648"/>
          <a:ext cx="5739698" cy="1772455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56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23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8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직사각형 22">
            <a:extLst>
              <a:ext uri="{FF2B5EF4-FFF2-40B4-BE49-F238E27FC236}">
                <a16:creationId xmlns:a16="http://schemas.microsoft.com/office/drawing/2014/main" id="{62AB11DF-5DB8-49A8-989A-CC11E11376B8}"/>
              </a:ext>
            </a:extLst>
          </p:cNvPr>
          <p:cNvSpPr/>
          <p:nvPr/>
        </p:nvSpPr>
        <p:spPr>
          <a:xfrm>
            <a:off x="6937908" y="4214352"/>
            <a:ext cx="361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rgbClr val="004F8D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80DD2194-A18E-4B82-9AF8-029F603B3F21}"/>
              </a:ext>
            </a:extLst>
          </p:cNvPr>
          <p:cNvSpPr/>
          <p:nvPr/>
        </p:nvSpPr>
        <p:spPr>
          <a:xfrm>
            <a:off x="6937908" y="4901747"/>
            <a:ext cx="361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</a:rPr>
              <a:t>2014 ~ 2016  Text here</a:t>
            </a:r>
          </a:p>
          <a:p>
            <a:r>
              <a:rPr lang="en-US" altLang="ko-KR" sz="1200" dirty="0">
                <a:solidFill>
                  <a:srgbClr val="004F8D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id="{58D67012-9865-4DEC-8A3F-3B94F311A0FC}"/>
              </a:ext>
            </a:extLst>
          </p:cNvPr>
          <p:cNvSpPr/>
          <p:nvPr/>
        </p:nvSpPr>
        <p:spPr>
          <a:xfrm>
            <a:off x="6937908" y="5589143"/>
            <a:ext cx="361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rgbClr val="004F8D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501466" y="835133"/>
            <a:ext cx="38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9906" y="58226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 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5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30791" y="1961650"/>
            <a:ext cx="38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1741" y="894619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 </a:t>
            </a:r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Vision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29841" y="943798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9841" y="1437284"/>
            <a:ext cx="6798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004F8D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004F8D"/>
              </a:solidFill>
              <a:cs typeface="Arial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47725" y="3506670"/>
            <a:ext cx="1762125" cy="1762125"/>
          </a:xfrm>
          <a:prstGeom prst="ellipse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81488" y="3015746"/>
            <a:ext cx="1433512" cy="1433512"/>
          </a:xfrm>
          <a:prstGeom prst="ellipse">
            <a:avLst/>
          </a:prstGeom>
          <a:solidFill>
            <a:srgbClr val="004F8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520437" y="3015746"/>
            <a:ext cx="1433512" cy="1433512"/>
          </a:xfrm>
          <a:prstGeom prst="ellipse">
            <a:avLst/>
          </a:prstGeom>
          <a:solidFill>
            <a:srgbClr val="004F8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4281488" y="4292942"/>
            <a:ext cx="1433512" cy="1433512"/>
          </a:xfrm>
          <a:prstGeom prst="ellipse">
            <a:avLst/>
          </a:prstGeom>
          <a:solidFill>
            <a:srgbClr val="004F8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520437" y="4292942"/>
            <a:ext cx="1433512" cy="1433512"/>
          </a:xfrm>
          <a:prstGeom prst="ellipse">
            <a:avLst/>
          </a:prstGeom>
          <a:solidFill>
            <a:srgbClr val="004F8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574792" y="3157293"/>
            <a:ext cx="2479930" cy="2479930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2971800" y="4387732"/>
            <a:ext cx="1047750" cy="0"/>
          </a:xfrm>
          <a:prstGeom prst="line">
            <a:avLst/>
          </a:prstGeom>
          <a:ln w="28575">
            <a:solidFill>
              <a:srgbClr val="004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172325" y="4387168"/>
            <a:ext cx="1047750" cy="0"/>
          </a:xfrm>
          <a:prstGeom prst="line">
            <a:avLst/>
          </a:prstGeom>
          <a:ln w="28575">
            <a:solidFill>
              <a:srgbClr val="004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176338" y="4202502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543228" y="3576541"/>
            <a:ext cx="103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815263" y="3576541"/>
            <a:ext cx="103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43228" y="4829333"/>
            <a:ext cx="103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15263" y="4829333"/>
            <a:ext cx="103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41528" y="4202502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51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橢圓 29"/>
          <p:cNvSpPr/>
          <p:nvPr/>
        </p:nvSpPr>
        <p:spPr>
          <a:xfrm rot="8100000">
            <a:off x="5421254" y="2958074"/>
            <a:ext cx="3506661" cy="2849345"/>
          </a:xfrm>
          <a:prstGeom prst="ellipse">
            <a:avLst/>
          </a:prstGeom>
          <a:gradFill flip="none" rotWithShape="1">
            <a:gsLst>
              <a:gs pos="0">
                <a:srgbClr val="BEAF85">
                  <a:alpha val="50000"/>
                </a:srgbClr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5662769" y="3408208"/>
            <a:ext cx="2479930" cy="2479930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一般五邊形 13"/>
          <p:cNvSpPr/>
          <p:nvPr/>
        </p:nvSpPr>
        <p:spPr>
          <a:xfrm>
            <a:off x="1348339" y="2777317"/>
            <a:ext cx="2901787" cy="2763607"/>
          </a:xfrm>
          <a:prstGeom prst="pentagon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057341" y="3590729"/>
            <a:ext cx="1418692" cy="141869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306800" y="2392435"/>
            <a:ext cx="984352" cy="984352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93930" y="3392425"/>
            <a:ext cx="984352" cy="984352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150753" y="5017240"/>
            <a:ext cx="984352" cy="984352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468423" y="5025059"/>
            <a:ext cx="984352" cy="984352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940583" y="3400244"/>
            <a:ext cx="984352" cy="984352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247209" y="4114696"/>
            <a:ext cx="1180161" cy="33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816593" y="3741230"/>
            <a:ext cx="950074" cy="25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70912" y="5381347"/>
            <a:ext cx="950074" cy="25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82304" y="5371097"/>
            <a:ext cx="950074" cy="25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41064" y="3717528"/>
            <a:ext cx="950074" cy="25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439712" y="2759612"/>
            <a:ext cx="950074" cy="25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11741" y="894619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 </a:t>
            </a:r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Vision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29841" y="943798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29841" y="1437284"/>
            <a:ext cx="6798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004F8D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004F8D"/>
              </a:solidFill>
              <a:cs typeface="Arial" pitchFamily="34" charset="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857231" y="4086377"/>
            <a:ext cx="1418692" cy="141869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018340" y="4596674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0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491046"/>
            <a:ext cx="1047750" cy="3844586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94259" y="1437105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01</a:t>
            </a:r>
            <a:endParaRPr lang="zh-TW" altLang="en-US" sz="3200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8084" y="2266321"/>
            <a:ext cx="361950" cy="4571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694260" y="2848868"/>
            <a:ext cx="141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4259" y="3683353"/>
            <a:ext cx="14120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71963" y="1453267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02</a:t>
            </a:r>
            <a:endParaRPr lang="zh-TW" altLang="en-US" sz="3200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95788" y="2282483"/>
            <a:ext cx="361950" cy="4571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71964" y="2865030"/>
            <a:ext cx="141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271962" y="3699515"/>
            <a:ext cx="12679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8487" y="1460631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03</a:t>
            </a:r>
            <a:endParaRPr lang="zh-TW" altLang="en-US" sz="3200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72312" y="2289847"/>
            <a:ext cx="361950" cy="4571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948487" y="2865030"/>
            <a:ext cx="153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48487" y="3706879"/>
            <a:ext cx="13719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534525" y="1460631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04</a:t>
            </a:r>
            <a:endParaRPr lang="zh-TW" altLang="en-US" sz="3200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58350" y="2289847"/>
            <a:ext cx="361950" cy="45719"/>
          </a:xfrm>
          <a:prstGeom prst="rect">
            <a:avLst/>
          </a:prstGeom>
          <a:solidFill>
            <a:srgbClr val="DE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9534525" y="2865030"/>
            <a:ext cx="152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534525" y="3706879"/>
            <a:ext cx="11420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</a:p>
          <a:p>
            <a:pPr>
              <a:lnSpc>
                <a:spcPct val="200000"/>
              </a:lnSpc>
            </a:pP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/>
          <p:cNvCxnSpPr/>
          <p:nvPr/>
        </p:nvCxnSpPr>
        <p:spPr>
          <a:xfrm flipH="1">
            <a:off x="6705487" y="1554207"/>
            <a:ext cx="10758" cy="3781425"/>
          </a:xfrm>
          <a:prstGeom prst="line">
            <a:avLst/>
          </a:prstGeom>
          <a:ln w="19050">
            <a:solidFill>
              <a:srgbClr val="BEA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>
            <a:off x="9323626" y="1554207"/>
            <a:ext cx="10758" cy="3781425"/>
          </a:xfrm>
          <a:prstGeom prst="line">
            <a:avLst/>
          </a:prstGeom>
          <a:ln w="19050">
            <a:solidFill>
              <a:srgbClr val="BEA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4031198" y="1554207"/>
            <a:ext cx="10758" cy="3781425"/>
          </a:xfrm>
          <a:prstGeom prst="line">
            <a:avLst/>
          </a:prstGeom>
          <a:ln w="19050">
            <a:solidFill>
              <a:srgbClr val="BEA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4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>
          <a:xfrm>
            <a:off x="8961433" y="2112943"/>
            <a:ext cx="1793883" cy="1793883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331554" y="2144242"/>
            <a:ext cx="1793883" cy="1793883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3632936" y="2122427"/>
            <a:ext cx="1793883" cy="1793883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990600" y="2122427"/>
            <a:ext cx="1793883" cy="1793883"/>
          </a:xfrm>
          <a:prstGeom prst="ellipse">
            <a:avLst/>
          </a:prstGeom>
          <a:gradFill flip="none" rotWithShape="1">
            <a:gsLst>
              <a:gs pos="0">
                <a:srgbClr val="BEAF85"/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56059" y="760628"/>
            <a:ext cx="192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09875" y="1000240"/>
            <a:ext cx="882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32283" y="2270488"/>
            <a:ext cx="1506142" cy="15061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BEAF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70708" y="2270488"/>
            <a:ext cx="1506142" cy="15061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BEAF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66879" y="2289538"/>
            <a:ext cx="1506142" cy="15061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BEAF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9105304" y="2260963"/>
            <a:ext cx="1506142" cy="15061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BEAF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95914" y="4338487"/>
            <a:ext cx="11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2914" y="4332714"/>
            <a:ext cx="11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0510" y="4342420"/>
            <a:ext cx="11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69531" y="4342420"/>
            <a:ext cx="11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90600" y="4869624"/>
            <a:ext cx="184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47479" y="4869624"/>
            <a:ext cx="184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305550" y="4869624"/>
            <a:ext cx="184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54096" y="4869624"/>
            <a:ext cx="184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95" y="2283249"/>
            <a:ext cx="1443318" cy="142977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0" y="2285666"/>
            <a:ext cx="1423700" cy="141033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50" y="2258345"/>
            <a:ext cx="1480749" cy="146685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07" y="2270488"/>
            <a:ext cx="1541323" cy="152685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47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01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4490527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4490527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490527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3C25B4EC-9B18-48C9-AF4F-F53B8BD6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9540" y="-157018"/>
            <a:ext cx="16866826" cy="1265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6023933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6023933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6023933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2399489" y="4437868"/>
            <a:ext cx="6426078" cy="45719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-3283724" y="3283721"/>
            <a:ext cx="6858006" cy="290557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23" y="1428035"/>
            <a:ext cx="1012669" cy="10724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13" y="0"/>
            <a:ext cx="10287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6571716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796"/>
            <a:ext cx="982823" cy="260998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1516590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1516590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1516590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矩形 14"/>
          <p:cNvSpPr/>
          <p:nvPr/>
        </p:nvSpPr>
        <p:spPr>
          <a:xfrm rot="5400000">
            <a:off x="-1478345" y="4280995"/>
            <a:ext cx="5108291" cy="45719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78" y="5083563"/>
            <a:ext cx="1743638" cy="18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DA18F1CF-C185-6741-8422-6FB7EE254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296" y="0"/>
            <a:ext cx="14494763" cy="6858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25986C60-950B-304A-B331-D21BED94B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8"/>
          <a:stretch/>
        </p:blipFill>
        <p:spPr>
          <a:xfrm>
            <a:off x="5772684" y="0"/>
            <a:ext cx="6419316" cy="6858000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BE1D9D30-1FA2-BC4B-B142-ECF3E4734EAC}"/>
              </a:ext>
            </a:extLst>
          </p:cNvPr>
          <p:cNvSpPr txBox="1"/>
          <p:nvPr/>
        </p:nvSpPr>
        <p:spPr>
          <a:xfrm>
            <a:off x="7289274" y="4008192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EB93413F-F3F6-0542-8273-1D1F1903974C}"/>
              </a:ext>
            </a:extLst>
          </p:cNvPr>
          <p:cNvSpPr txBox="1"/>
          <p:nvPr/>
        </p:nvSpPr>
        <p:spPr>
          <a:xfrm>
            <a:off x="7289274" y="3186178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33E68881-D034-174C-8682-036FF6A1224B}"/>
              </a:ext>
            </a:extLst>
          </p:cNvPr>
          <p:cNvSpPr txBox="1"/>
          <p:nvPr/>
        </p:nvSpPr>
        <p:spPr>
          <a:xfrm>
            <a:off x="7289274" y="1078031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C3EE5DC-591E-D349-BDCA-C738AF25501E}"/>
              </a:ext>
            </a:extLst>
          </p:cNvPr>
          <p:cNvSpPr/>
          <p:nvPr/>
        </p:nvSpPr>
        <p:spPr>
          <a:xfrm rot="5400000">
            <a:off x="4294339" y="4280996"/>
            <a:ext cx="5108291" cy="45719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237AEF-8FF0-2148-837B-891CBDE24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84" y="1984306"/>
            <a:ext cx="1005241" cy="26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34E5FB97-4CB3-4EC5-ABD6-12A833C4C08E}"/>
              </a:ext>
            </a:extLst>
          </p:cNvPr>
          <p:cNvGrpSpPr/>
          <p:nvPr/>
        </p:nvGrpSpPr>
        <p:grpSpPr>
          <a:xfrm>
            <a:off x="3983848" y="729043"/>
            <a:ext cx="7766504" cy="6268522"/>
            <a:chOff x="2444748" y="555045"/>
            <a:chExt cx="7282048" cy="5727454"/>
          </a:xfrm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6936F3C6-51D7-4D55-856D-0464E5C1BE8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45B1A381-C274-4327-BA61-131603BDD33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FC230D2B-3B46-461B-A57F-54A30E5279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B33B0B22-6CEF-4F0C-A7F8-85A9E0E3776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2226B09D-437D-48BA-B15F-BF37B34238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84E657EC-07E1-4DE6-AF84-1B7632FF05D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2FA42EF-9B79-4A0F-853C-46736BCD5D39}"/>
                </a:ext>
              </a:extLst>
            </p:cNvPr>
            <p:cNvSpPr/>
            <p:nvPr/>
          </p:nvSpPr>
          <p:spPr>
            <a:xfrm>
              <a:off x="5654592" y="939518"/>
              <a:ext cx="3769240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87281ADC-5896-467F-9444-C43D6FE7688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645523" y="1118588"/>
            <a:ext cx="484310" cy="48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527450" y="3495769"/>
            <a:ext cx="2513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004F8D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004F8D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004F8D"/>
              </a:solidFill>
              <a:cs typeface="Arial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527450" y="1912614"/>
            <a:ext cx="345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4F8D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645523" y="3217469"/>
            <a:ext cx="494908" cy="0"/>
          </a:xfrm>
          <a:prstGeom prst="line">
            <a:avLst/>
          </a:prstGeom>
          <a:ln w="28575">
            <a:solidFill>
              <a:srgbClr val="BEA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5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43" y="1589124"/>
            <a:ext cx="4324701" cy="4287953"/>
          </a:xfr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979" y="760628"/>
            <a:ext cx="192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3795" y="980923"/>
            <a:ext cx="882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Easy to change colors, photos and Text. </a:t>
            </a:r>
            <a:endParaRPr lang="zh-TW" altLang="en-US" sz="1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15569" y="2718966"/>
            <a:ext cx="41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</a:rPr>
              <a:t>Easy to change colors, photos and Text. </a:t>
            </a:r>
          </a:p>
          <a:p>
            <a:r>
              <a:rPr lang="en-US" altLang="zh-TW" sz="1400" dirty="0">
                <a:solidFill>
                  <a:srgbClr val="004F8D"/>
                </a:solidFill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15568" y="4300304"/>
            <a:ext cx="41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</a:rPr>
              <a:t>Easy to change colors, photos and Text. </a:t>
            </a:r>
          </a:p>
          <a:p>
            <a:r>
              <a:rPr lang="en-US" altLang="zh-TW" sz="1400" dirty="0">
                <a:solidFill>
                  <a:srgbClr val="004F8D"/>
                </a:solidFill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4586" y="2718966"/>
            <a:ext cx="41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</a:rPr>
              <a:t>Easy to change colors, photos and Text. </a:t>
            </a:r>
          </a:p>
          <a:p>
            <a:r>
              <a:rPr lang="en-US" altLang="zh-TW" sz="1400" dirty="0">
                <a:solidFill>
                  <a:srgbClr val="004F8D"/>
                </a:solidFill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3894" y="4300304"/>
            <a:ext cx="41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4F8D"/>
                </a:solidFill>
              </a:rPr>
              <a:t>Easy to change colors, photos and Text. </a:t>
            </a:r>
          </a:p>
          <a:p>
            <a:r>
              <a:rPr lang="en-US" altLang="zh-TW" sz="1400" dirty="0">
                <a:solidFill>
                  <a:srgbClr val="004F8D"/>
                </a:solidFill>
              </a:rPr>
              <a:t>You can simply impress your audience.</a:t>
            </a:r>
            <a:endParaRPr lang="zh-TW" altLang="en-US" sz="1400" dirty="0">
              <a:solidFill>
                <a:srgbClr val="004F8D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531280" y="4032385"/>
            <a:ext cx="833279" cy="833279"/>
          </a:xfrm>
          <a:prstGeom prst="ellipse">
            <a:avLst/>
          </a:prstGeom>
          <a:solidFill>
            <a:schemeClr val="bg1"/>
          </a:solidFill>
          <a:ln>
            <a:solidFill>
              <a:srgbClr val="BE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18796" r="19491" b="16168"/>
          <a:stretch/>
        </p:blipFill>
        <p:spPr>
          <a:xfrm>
            <a:off x="4696309" y="4218908"/>
            <a:ext cx="502442" cy="479604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4529092" y="2691993"/>
            <a:ext cx="833279" cy="833279"/>
          </a:xfrm>
          <a:prstGeom prst="ellipse">
            <a:avLst/>
          </a:prstGeom>
          <a:solidFill>
            <a:schemeClr val="bg1"/>
          </a:solidFill>
          <a:ln>
            <a:solidFill>
              <a:srgbClr val="BE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t="12361" r="19986" b="15342"/>
          <a:stretch/>
        </p:blipFill>
        <p:spPr>
          <a:xfrm>
            <a:off x="4725077" y="2823904"/>
            <a:ext cx="441539" cy="540505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6360443" y="2689181"/>
            <a:ext cx="833279" cy="833279"/>
          </a:xfrm>
          <a:prstGeom prst="ellipse">
            <a:avLst/>
          </a:prstGeom>
          <a:solidFill>
            <a:schemeClr val="bg1"/>
          </a:solidFill>
          <a:ln>
            <a:solidFill>
              <a:srgbClr val="BE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6236" r="14946" b="15280"/>
          <a:stretch/>
        </p:blipFill>
        <p:spPr>
          <a:xfrm>
            <a:off x="6500382" y="2854866"/>
            <a:ext cx="548119" cy="52528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360443" y="4048154"/>
            <a:ext cx="833279" cy="833279"/>
          </a:xfrm>
          <a:prstGeom prst="ellipse">
            <a:avLst/>
          </a:prstGeom>
          <a:solidFill>
            <a:schemeClr val="bg1"/>
          </a:solidFill>
          <a:ln>
            <a:solidFill>
              <a:srgbClr val="BE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15924" r="17343" b="19236"/>
          <a:stretch/>
        </p:blipFill>
        <p:spPr>
          <a:xfrm>
            <a:off x="6538447" y="4202809"/>
            <a:ext cx="510054" cy="51766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491214" y="4971613"/>
            <a:ext cx="9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338435" y="4979634"/>
            <a:ext cx="109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491215" y="2277089"/>
            <a:ext cx="104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338435" y="2285110"/>
            <a:ext cx="95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endParaRPr lang="zh-TW" altLang="en-US" sz="1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8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1109</Words>
  <Application>Microsoft Office PowerPoint</Application>
  <PresentationFormat>寬螢幕</PresentationFormat>
  <Paragraphs>193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微軟正黑體 Light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Scsrt Tw</dc:creator>
  <cp:lastModifiedBy>Vince</cp:lastModifiedBy>
  <cp:revision>109</cp:revision>
  <dcterms:created xsi:type="dcterms:W3CDTF">2021-06-09T00:52:49Z</dcterms:created>
  <dcterms:modified xsi:type="dcterms:W3CDTF">2021-07-27T06:10:38Z</dcterms:modified>
</cp:coreProperties>
</file>